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83" r:id="rId4"/>
  </p:sldMasterIdLst>
  <p:sldIdLst>
    <p:sldId id="266" r:id="rId5"/>
    <p:sldId id="308" r:id="rId6"/>
    <p:sldId id="309" r:id="rId7"/>
    <p:sldId id="310" r:id="rId8"/>
    <p:sldId id="311" r:id="rId9"/>
    <p:sldId id="312" r:id="rId10"/>
    <p:sldId id="315" r:id="rId11"/>
    <p:sldId id="321" r:id="rId12"/>
    <p:sldId id="314" r:id="rId13"/>
    <p:sldId id="318" r:id="rId14"/>
    <p:sldId id="317" r:id="rId15"/>
    <p:sldId id="316" r:id="rId16"/>
    <p:sldId id="319" r:id="rId17"/>
    <p:sldId id="322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19" autoAdjust="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4" Type="http://schemas.openxmlformats.org/officeDocument/2006/relationships/image" Target="../media/image5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4" Type="http://schemas.openxmlformats.org/officeDocument/2006/relationships/image" Target="../media/image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1A66772-F185-4D58-B8BB-E9370D7A7A2B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40FC4FFE-8987-4A26-B7F4-8A516F18ADAE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1400" b="1" dirty="0"/>
            <a:t>Our site is made for kids who want to read short stories in Arabic and send their feedback </a:t>
          </a:r>
        </a:p>
      </dgm:t>
    </dgm:pt>
    <dgm:pt modelId="{CAD7EF86-FB23-41F6-BF42-040B36DEFDB1}" type="parTrans" cxnId="{C7AD8469-3C68-4AF9-AB82-79B0043AA120}">
      <dgm:prSet/>
      <dgm:spPr/>
      <dgm:t>
        <a:bodyPr/>
        <a:lstStyle/>
        <a:p>
          <a:endParaRPr lang="en-US"/>
        </a:p>
      </dgm:t>
    </dgm:pt>
    <dgm:pt modelId="{5B62599A-5C9B-48E7-896E-EA782AC60C8B}" type="sibTrans" cxnId="{C7AD8469-3C68-4AF9-AB82-79B0043AA120}">
      <dgm:prSet/>
      <dgm:spPr/>
      <dgm:t>
        <a:bodyPr/>
        <a:lstStyle/>
        <a:p>
          <a:endParaRPr lang="en-US"/>
        </a:p>
      </dgm:t>
    </dgm:pt>
    <dgm:pt modelId="{49225C73-1633-42F1-AB3B-7CB183E5F8B8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1200" b="1" dirty="0"/>
            <a:t>Our aim is to improve the level of reading for Arabic and non-Arabic kids and attract them from a young age. It also includes a parental control so the parents can check on the progress of their kids.</a:t>
          </a:r>
        </a:p>
      </dgm:t>
    </dgm:pt>
    <dgm:pt modelId="{9646853A-8964-4519-A5B1-0B7D18B2983D}" type="sibTrans" cxnId="{A9154303-8225-4248-91DC-1B0156A35F07}">
      <dgm:prSet/>
      <dgm:spPr/>
      <dgm:t>
        <a:bodyPr/>
        <a:lstStyle/>
        <a:p>
          <a:endParaRPr lang="en-US"/>
        </a:p>
      </dgm:t>
    </dgm:pt>
    <dgm:pt modelId="{1A0E2090-1D4F-438A-8766-B6030CE01ADD}" type="parTrans" cxnId="{A9154303-8225-4248-91DC-1B0156A35F07}">
      <dgm:prSet/>
      <dgm:spPr/>
      <dgm:t>
        <a:bodyPr/>
        <a:lstStyle/>
        <a:p>
          <a:endParaRPr lang="en-US"/>
        </a:p>
      </dgm:t>
    </dgm:pt>
    <dgm:pt modelId="{B6056BFB-47D7-4C5F-BA11-2CB63C56A52D}" type="pres">
      <dgm:prSet presAssocID="{01A66772-F185-4D58-B8BB-E9370D7A7A2B}" presName="root" presStyleCnt="0">
        <dgm:presLayoutVars>
          <dgm:dir/>
          <dgm:resizeHandles val="exact"/>
        </dgm:presLayoutVars>
      </dgm:prSet>
      <dgm:spPr/>
    </dgm:pt>
    <dgm:pt modelId="{311B26C8-22B1-4363-B621-DD56FB7418C8}" type="pres">
      <dgm:prSet presAssocID="{40FC4FFE-8987-4A26-B7F4-8A516F18ADAE}" presName="compNode" presStyleCnt="0"/>
      <dgm:spPr/>
    </dgm:pt>
    <dgm:pt modelId="{A201D7A7-914C-4D24-8B82-EE40155AB0BE}" type="pres">
      <dgm:prSet presAssocID="{40FC4FFE-8987-4A26-B7F4-8A516F18ADAE}" presName="iconBgRect" presStyleLbl="bgShp" presStyleIdx="0" presStyleCnt="2"/>
      <dgm:spPr>
        <a:prstGeom prst="ellipse">
          <a:avLst/>
        </a:prstGeom>
      </dgm:spPr>
    </dgm:pt>
    <dgm:pt modelId="{8FA2F131-CD01-4CBD-B7A5-1B9B5E7F0402}" type="pres">
      <dgm:prSet presAssocID="{40FC4FFE-8987-4A26-B7F4-8A516F18ADAE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ie chart"/>
        </a:ext>
      </dgm:extLst>
    </dgm:pt>
    <dgm:pt modelId="{F755F00C-B2DB-4097-B4BC-8F1BACC938B7}" type="pres">
      <dgm:prSet presAssocID="{40FC4FFE-8987-4A26-B7F4-8A516F18ADAE}" presName="spaceRect" presStyleCnt="0"/>
      <dgm:spPr/>
    </dgm:pt>
    <dgm:pt modelId="{08F4E96D-0DB6-4476-8C51-7CC7EC2F227B}" type="pres">
      <dgm:prSet presAssocID="{40FC4FFE-8987-4A26-B7F4-8A516F18ADAE}" presName="textRect" presStyleLbl="revTx" presStyleIdx="0" presStyleCnt="2">
        <dgm:presLayoutVars>
          <dgm:chMax val="1"/>
          <dgm:chPref val="1"/>
        </dgm:presLayoutVars>
      </dgm:prSet>
      <dgm:spPr/>
    </dgm:pt>
    <dgm:pt modelId="{5AB3C10D-885E-4522-AB39-7ED4318D191A}" type="pres">
      <dgm:prSet presAssocID="{5B62599A-5C9B-48E7-896E-EA782AC60C8B}" presName="sibTrans" presStyleCnt="0"/>
      <dgm:spPr/>
    </dgm:pt>
    <dgm:pt modelId="{2F278BF9-E1B2-4A1C-B065-C19A7B904219}" type="pres">
      <dgm:prSet presAssocID="{49225C73-1633-42F1-AB3B-7CB183E5F8B8}" presName="compNode" presStyleCnt="0"/>
      <dgm:spPr/>
    </dgm:pt>
    <dgm:pt modelId="{543C18BC-1989-44B2-9862-C670C61D3452}" type="pres">
      <dgm:prSet presAssocID="{49225C73-1633-42F1-AB3B-7CB183E5F8B8}" presName="iconBgRect" presStyleLbl="bgShp" presStyleIdx="1" presStyleCnt="2"/>
      <dgm:spPr>
        <a:prstGeom prst="ellipse">
          <a:avLst/>
        </a:prstGeom>
      </dgm:spPr>
    </dgm:pt>
    <dgm:pt modelId="{E94F35BC-9C76-400A-BBCA-0032259E2E5A}" type="pres">
      <dgm:prSet presAssocID="{49225C73-1633-42F1-AB3B-7CB183E5F8B8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503A6D04-9ADD-43CC-9847-497CD48F2D11}" type="pres">
      <dgm:prSet presAssocID="{49225C73-1633-42F1-AB3B-7CB183E5F8B8}" presName="spaceRect" presStyleCnt="0"/>
      <dgm:spPr/>
    </dgm:pt>
    <dgm:pt modelId="{20363298-B2A6-463D-A7BE-F9F67404E389}" type="pres">
      <dgm:prSet presAssocID="{49225C73-1633-42F1-AB3B-7CB183E5F8B8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A9154303-8225-4248-91DC-1B0156A35F07}" srcId="{01A66772-F185-4D58-B8BB-E9370D7A7A2B}" destId="{49225C73-1633-42F1-AB3B-7CB183E5F8B8}" srcOrd="1" destOrd="0" parTransId="{1A0E2090-1D4F-438A-8766-B6030CE01ADD}" sibTransId="{9646853A-8964-4519-A5B1-0B7D18B2983D}"/>
    <dgm:cxn modelId="{BA953D32-2DFF-47FE-AF26-C6B9E63D38DF}" type="presOf" srcId="{49225C73-1633-42F1-AB3B-7CB183E5F8B8}" destId="{20363298-B2A6-463D-A7BE-F9F67404E389}" srcOrd="0" destOrd="0" presId="urn:microsoft.com/office/officeart/2018/5/layout/IconLeafLabelList"/>
    <dgm:cxn modelId="{EC450542-0ED9-4BD6-9E85-5709B80794C5}" type="presOf" srcId="{01A66772-F185-4D58-B8BB-E9370D7A7A2B}" destId="{B6056BFB-47D7-4C5F-BA11-2CB63C56A52D}" srcOrd="0" destOrd="0" presId="urn:microsoft.com/office/officeart/2018/5/layout/IconLeafLabelList"/>
    <dgm:cxn modelId="{C7AD8469-3C68-4AF9-AB82-79B0043AA120}" srcId="{01A66772-F185-4D58-B8BB-E9370D7A7A2B}" destId="{40FC4FFE-8987-4A26-B7F4-8A516F18ADAE}" srcOrd="0" destOrd="0" parTransId="{CAD7EF86-FB23-41F6-BF42-040B36DEFDB1}" sibTransId="{5B62599A-5C9B-48E7-896E-EA782AC60C8B}"/>
    <dgm:cxn modelId="{A85983B4-FADF-419C-BC71-B5F0871C3055}" type="presOf" srcId="{40FC4FFE-8987-4A26-B7F4-8A516F18ADAE}" destId="{08F4E96D-0DB6-4476-8C51-7CC7EC2F227B}" srcOrd="0" destOrd="0" presId="urn:microsoft.com/office/officeart/2018/5/layout/IconLeafLabelList"/>
    <dgm:cxn modelId="{A3E74EE8-8900-4EBD-8983-3BF0AFD6DCC7}" type="presParOf" srcId="{B6056BFB-47D7-4C5F-BA11-2CB63C56A52D}" destId="{311B26C8-22B1-4363-B621-DD56FB7418C8}" srcOrd="0" destOrd="0" presId="urn:microsoft.com/office/officeart/2018/5/layout/IconLeafLabelList"/>
    <dgm:cxn modelId="{044EA9E0-B51B-492A-BE32-015CEAD0BAC9}" type="presParOf" srcId="{311B26C8-22B1-4363-B621-DD56FB7418C8}" destId="{A201D7A7-914C-4D24-8B82-EE40155AB0BE}" srcOrd="0" destOrd="0" presId="urn:microsoft.com/office/officeart/2018/5/layout/IconLeafLabelList"/>
    <dgm:cxn modelId="{08373EC6-14CB-429D-9495-F32683B931D7}" type="presParOf" srcId="{311B26C8-22B1-4363-B621-DD56FB7418C8}" destId="{8FA2F131-CD01-4CBD-B7A5-1B9B5E7F0402}" srcOrd="1" destOrd="0" presId="urn:microsoft.com/office/officeart/2018/5/layout/IconLeafLabelList"/>
    <dgm:cxn modelId="{9AB500F0-62A2-4E73-B4F4-5056804C8D6A}" type="presParOf" srcId="{311B26C8-22B1-4363-B621-DD56FB7418C8}" destId="{F755F00C-B2DB-4097-B4BC-8F1BACC938B7}" srcOrd="2" destOrd="0" presId="urn:microsoft.com/office/officeart/2018/5/layout/IconLeafLabelList"/>
    <dgm:cxn modelId="{676606A7-6564-4CEB-ACE0-4FF9A3A04E67}" type="presParOf" srcId="{311B26C8-22B1-4363-B621-DD56FB7418C8}" destId="{08F4E96D-0DB6-4476-8C51-7CC7EC2F227B}" srcOrd="3" destOrd="0" presId="urn:microsoft.com/office/officeart/2018/5/layout/IconLeafLabelList"/>
    <dgm:cxn modelId="{EAE0F94A-A454-4049-84F7-9EC90E847A03}" type="presParOf" srcId="{B6056BFB-47D7-4C5F-BA11-2CB63C56A52D}" destId="{5AB3C10D-885E-4522-AB39-7ED4318D191A}" srcOrd="1" destOrd="0" presId="urn:microsoft.com/office/officeart/2018/5/layout/IconLeafLabelList"/>
    <dgm:cxn modelId="{B0B5B21A-5ADD-4500-9A67-9B26AF543EBA}" type="presParOf" srcId="{B6056BFB-47D7-4C5F-BA11-2CB63C56A52D}" destId="{2F278BF9-E1B2-4A1C-B065-C19A7B904219}" srcOrd="2" destOrd="0" presId="urn:microsoft.com/office/officeart/2018/5/layout/IconLeafLabelList"/>
    <dgm:cxn modelId="{11FEAF2C-54F7-4E9C-A1D6-5FA0BF7F3665}" type="presParOf" srcId="{2F278BF9-E1B2-4A1C-B065-C19A7B904219}" destId="{543C18BC-1989-44B2-9862-C670C61D3452}" srcOrd="0" destOrd="0" presId="urn:microsoft.com/office/officeart/2018/5/layout/IconLeafLabelList"/>
    <dgm:cxn modelId="{92C17ECB-A80D-4A0E-95CF-40A53D32275F}" type="presParOf" srcId="{2F278BF9-E1B2-4A1C-B065-C19A7B904219}" destId="{E94F35BC-9C76-400A-BBCA-0032259E2E5A}" srcOrd="1" destOrd="0" presId="urn:microsoft.com/office/officeart/2018/5/layout/IconLeafLabelList"/>
    <dgm:cxn modelId="{54E5AE33-4BE6-44E7-871B-1103A0BA7A56}" type="presParOf" srcId="{2F278BF9-E1B2-4A1C-B065-C19A7B904219}" destId="{503A6D04-9ADD-43CC-9847-497CD48F2D11}" srcOrd="2" destOrd="0" presId="urn:microsoft.com/office/officeart/2018/5/layout/IconLeafLabelList"/>
    <dgm:cxn modelId="{3575FCA0-4FCE-460A-8D84-2C767D311A20}" type="presParOf" srcId="{2F278BF9-E1B2-4A1C-B065-C19A7B904219}" destId="{20363298-B2A6-463D-A7BE-F9F67404E389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01D7A7-914C-4D24-8B82-EE40155AB0BE}">
      <dsp:nvSpPr>
        <dsp:cNvPr id="0" name=""/>
        <dsp:cNvSpPr/>
      </dsp:nvSpPr>
      <dsp:spPr>
        <a:xfrm>
          <a:off x="2067215" y="4446"/>
          <a:ext cx="2024437" cy="2024437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A2F131-CD01-4CBD-B7A5-1B9B5E7F0402}">
      <dsp:nvSpPr>
        <dsp:cNvPr id="0" name=""/>
        <dsp:cNvSpPr/>
      </dsp:nvSpPr>
      <dsp:spPr>
        <a:xfrm>
          <a:off x="2498653" y="435883"/>
          <a:ext cx="1161562" cy="11615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F4E96D-0DB6-4476-8C51-7CC7EC2F227B}">
      <dsp:nvSpPr>
        <dsp:cNvPr id="0" name=""/>
        <dsp:cNvSpPr/>
      </dsp:nvSpPr>
      <dsp:spPr>
        <a:xfrm>
          <a:off x="1420059" y="2659446"/>
          <a:ext cx="3318750" cy="11221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400" b="1" kern="1200" dirty="0"/>
            <a:t>Our site is made for kids who want to read short stories in Arabic and send their feedback </a:t>
          </a:r>
        </a:p>
      </dsp:txBody>
      <dsp:txXfrm>
        <a:off x="1420059" y="2659446"/>
        <a:ext cx="3318750" cy="1122187"/>
      </dsp:txXfrm>
    </dsp:sp>
    <dsp:sp modelId="{543C18BC-1989-44B2-9862-C670C61D3452}">
      <dsp:nvSpPr>
        <dsp:cNvPr id="0" name=""/>
        <dsp:cNvSpPr/>
      </dsp:nvSpPr>
      <dsp:spPr>
        <a:xfrm>
          <a:off x="5966746" y="4446"/>
          <a:ext cx="2024437" cy="2024437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94F35BC-9C76-400A-BBCA-0032259E2E5A}">
      <dsp:nvSpPr>
        <dsp:cNvPr id="0" name=""/>
        <dsp:cNvSpPr/>
      </dsp:nvSpPr>
      <dsp:spPr>
        <a:xfrm>
          <a:off x="6398184" y="435883"/>
          <a:ext cx="1161562" cy="11615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363298-B2A6-463D-A7BE-F9F67404E389}">
      <dsp:nvSpPr>
        <dsp:cNvPr id="0" name=""/>
        <dsp:cNvSpPr/>
      </dsp:nvSpPr>
      <dsp:spPr>
        <a:xfrm>
          <a:off x="5319590" y="2659446"/>
          <a:ext cx="3318750" cy="11221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200" b="1" kern="1200" dirty="0"/>
            <a:t>Our aim is to improve the level of reading for Arabic and non-Arabic kids and attract them from a young age. It also includes a parental control so the parents can check on the progress of their kids.</a:t>
          </a:r>
        </a:p>
      </dsp:txBody>
      <dsp:txXfrm>
        <a:off x="5319590" y="2659446"/>
        <a:ext cx="3318750" cy="112218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6/4/2021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18553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6/4/2021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798784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6/4/2021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53622494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6/4/2021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7595777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6/4/2021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19984486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6/4/2021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9697317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6/4/2021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3034975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6/4/2021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9211929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6/4/2021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69425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6/4/2021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08315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6/4/2021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33561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6/4/2021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98430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6/4/2021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2977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6/4/2021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58527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EA474-078D-4E9B-9B14-09A87B19DC46}" type="datetime1">
              <a:rPr lang="en-US" smtClean="0"/>
              <a:t>6/4/2021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00054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6/4/2021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8002699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D6E202-B606-4609-B914-27C9371A1F6D}" type="datetime1">
              <a:rPr lang="en-US" smtClean="0"/>
              <a:t>6/4/2021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44022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  <p:sldLayoutId id="2147483790" r:id="rId7"/>
    <p:sldLayoutId id="2147483791" r:id="rId8"/>
    <p:sldLayoutId id="2147483792" r:id="rId9"/>
    <p:sldLayoutId id="2147483793" r:id="rId10"/>
    <p:sldLayoutId id="2147483794" r:id="rId11"/>
    <p:sldLayoutId id="2147483795" r:id="rId12"/>
    <p:sldLayoutId id="2147483796" r:id="rId13"/>
    <p:sldLayoutId id="2147483797" r:id="rId14"/>
    <p:sldLayoutId id="2147483798" r:id="rId15"/>
    <p:sldLayoutId id="2147483799" r:id="rId16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30000" y="639097"/>
            <a:ext cx="4813072" cy="3494791"/>
          </a:xfrm>
        </p:spPr>
        <p:txBody>
          <a:bodyPr>
            <a:normAutofit/>
          </a:bodyPr>
          <a:lstStyle/>
          <a:p>
            <a:pPr algn="ctr"/>
            <a:r>
              <a:rPr lang="ar-TN" sz="12000" u="sng" dirty="0">
                <a:latin typeface="Aldhabi" panose="01000000000000000000" pitchFamily="2" charset="-78"/>
                <a:cs typeface="Aldhabi" panose="01000000000000000000" pitchFamily="2" charset="-78"/>
              </a:rPr>
              <a:t>عالم القراءة</a:t>
            </a:r>
            <a:endParaRPr lang="en-US" sz="12000" u="sng" dirty="0">
              <a:latin typeface="Aldhabi" panose="01000000000000000000" pitchFamily="2" charset="-78"/>
              <a:cs typeface="Aldhabi" panose="01000000000000000000" pitchFamily="2" charset="-78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29999" y="4455620"/>
            <a:ext cx="4829101" cy="1865279"/>
          </a:xfrm>
        </p:spPr>
        <p:txBody>
          <a:bodyPr>
            <a:normAutofit/>
          </a:bodyPr>
          <a:lstStyle/>
          <a:p>
            <a:r>
              <a:rPr lang="fr-FR" dirty="0" err="1"/>
              <a:t>Created</a:t>
            </a:r>
            <a:r>
              <a:rPr lang="fr-FR" dirty="0"/>
              <a:t> by :</a:t>
            </a:r>
          </a:p>
          <a:p>
            <a:r>
              <a:rPr lang="fr-FR" dirty="0" err="1"/>
              <a:t>Mootez</a:t>
            </a:r>
            <a:r>
              <a:rPr lang="fr-FR" dirty="0"/>
              <a:t> </a:t>
            </a:r>
            <a:r>
              <a:rPr lang="fr-FR" dirty="0" err="1"/>
              <a:t>chihi</a:t>
            </a:r>
            <a:r>
              <a:rPr lang="fr-FR" dirty="0"/>
              <a:t>	</a:t>
            </a:r>
          </a:p>
          <a:p>
            <a:r>
              <a:rPr lang="en-US" dirty="0"/>
              <a:t>Med. Aziz ben </a:t>
            </a:r>
            <a:r>
              <a:rPr lang="en-US" dirty="0" err="1"/>
              <a:t>hmida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40CBE3-3F91-419A-A649-32AB388ECA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10"/>
            <a:ext cx="609600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915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54AACD0-B214-4F0E-8200-22AB05CECA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877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A418568-9A61-4639-8A49-596EFB451C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62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98BB792-3D00-4240-960A-A2F33BC3A6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791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5123540-24B4-4DC7-B244-F617F61BC7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93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BDBE12-F759-40D6-B1F5-64B88B557B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241913"/>
            <a:ext cx="10058400" cy="4374174"/>
          </a:xfrm>
        </p:spPr>
        <p:txBody>
          <a:bodyPr>
            <a:noAutofit/>
          </a:bodyPr>
          <a:lstStyle/>
          <a:p>
            <a:pPr algn="ctr"/>
            <a:r>
              <a:rPr lang="fr-FR" sz="6500" b="1" i="1" spc="3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 Rounded MT Bold" panose="020F0704030504030204" pitchFamily="34" charset="0"/>
              </a:rPr>
              <a:t>Thank</a:t>
            </a:r>
            <a:r>
              <a:rPr lang="fr-FR" sz="6500" b="1" i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Arial Rounded MT Bold" panose="020F0704030504030204" pitchFamily="34" charset="0"/>
              </a:rPr>
              <a:t> </a:t>
            </a:r>
            <a:r>
              <a:rPr lang="fr-FR" sz="6500" b="1" i="1" spc="3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 Rounded MT Bold" panose="020F0704030504030204" pitchFamily="34" charset="0"/>
              </a:rPr>
              <a:t>you</a:t>
            </a:r>
            <a:r>
              <a:rPr lang="fr-FR" sz="6500" b="1" i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Arial Rounded MT Bold" panose="020F0704030504030204" pitchFamily="34" charset="0"/>
              </a:rPr>
              <a:t> for </a:t>
            </a:r>
            <a:r>
              <a:rPr lang="fr-FR" sz="6500" b="1" i="1" spc="3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 Rounded MT Bold" panose="020F0704030504030204" pitchFamily="34" charset="0"/>
              </a:rPr>
              <a:t>your</a:t>
            </a:r>
            <a:r>
              <a:rPr lang="fr-FR" sz="6500" b="1" i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Arial Rounded MT Bold" panose="020F0704030504030204" pitchFamily="34" charset="0"/>
              </a:rPr>
              <a:t> </a:t>
            </a:r>
            <a:r>
              <a:rPr lang="fr-FR" sz="6500" b="1" i="1" spc="3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 Rounded MT Bold" panose="020F0704030504030204" pitchFamily="34" charset="0"/>
              </a:rPr>
              <a:t>kind</a:t>
            </a:r>
            <a:r>
              <a:rPr lang="fr-FR" sz="6500" b="1" i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Arial Rounded MT Bold" panose="020F0704030504030204" pitchFamily="34" charset="0"/>
              </a:rPr>
              <a:t> attention. </a:t>
            </a:r>
            <a:r>
              <a:rPr lang="fr-FR" sz="6500" b="1" i="1" spc="3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 Rounded MT Bold" panose="020F0704030504030204" pitchFamily="34" charset="0"/>
              </a:rPr>
              <a:t>We</a:t>
            </a:r>
            <a:r>
              <a:rPr lang="fr-FR" sz="6500" b="1" i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Arial Rounded MT Bold" panose="020F0704030504030204" pitchFamily="34" charset="0"/>
              </a:rPr>
              <a:t> </a:t>
            </a:r>
            <a:r>
              <a:rPr lang="fr-FR" sz="6500" b="1" i="1" spc="3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 Rounded MT Bold" panose="020F0704030504030204" pitchFamily="34" charset="0"/>
              </a:rPr>
              <a:t>hope</a:t>
            </a:r>
            <a:r>
              <a:rPr lang="fr-FR" sz="6500" b="1" i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Arial Rounded MT Bold" panose="020F0704030504030204" pitchFamily="34" charset="0"/>
              </a:rPr>
              <a:t> </a:t>
            </a:r>
            <a:r>
              <a:rPr lang="fr-FR" sz="6500" b="1" i="1" spc="3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 Rounded MT Bold" panose="020F0704030504030204" pitchFamily="34" charset="0"/>
              </a:rPr>
              <a:t>you</a:t>
            </a:r>
            <a:r>
              <a:rPr lang="fr-FR" sz="6500" b="1" i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Arial Rounded MT Bold" panose="020F0704030504030204" pitchFamily="34" charset="0"/>
              </a:rPr>
              <a:t> </a:t>
            </a:r>
            <a:r>
              <a:rPr lang="fr-FR" sz="6500" b="1" i="1" spc="3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 Rounded MT Bold" panose="020F0704030504030204" pitchFamily="34" charset="0"/>
              </a:rPr>
              <a:t>liked</a:t>
            </a:r>
            <a:r>
              <a:rPr lang="fr-FR" sz="6500" b="1" i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Arial Rounded MT Bold" panose="020F0704030504030204" pitchFamily="34" charset="0"/>
              </a:rPr>
              <a:t> </a:t>
            </a:r>
            <a:r>
              <a:rPr lang="fr-FR" sz="6500" b="1" i="1" spc="3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 Rounded MT Bold" panose="020F0704030504030204" pitchFamily="34" charset="0"/>
              </a:rPr>
              <a:t>our</a:t>
            </a:r>
            <a:r>
              <a:rPr lang="fr-FR" sz="6500" b="1" i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Arial Rounded MT Bold" panose="020F0704030504030204" pitchFamily="34" charset="0"/>
              </a:rPr>
              <a:t> </a:t>
            </a:r>
            <a:r>
              <a:rPr lang="fr-FR" sz="6500" b="1" i="1" spc="3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 Rounded MT Bold" panose="020F0704030504030204" pitchFamily="34" charset="0"/>
              </a:rPr>
              <a:t>presentation</a:t>
            </a:r>
            <a:r>
              <a:rPr lang="fr-FR" sz="6500" b="1" i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Arial Rounded MT Bold" panose="020F0704030504030204" pitchFamily="34" charset="0"/>
              </a:rPr>
              <a:t>.</a:t>
            </a:r>
            <a:endParaRPr lang="en-US" sz="6500" b="1" i="1" spc="300" dirty="0">
              <a:solidFill>
                <a:schemeClr val="tx1">
                  <a:lumMod val="85000"/>
                  <a:lumOff val="15000"/>
                </a:schemeClr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774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47F5C-50EC-416A-AE8C-6F6BB42256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7200" b="1" i="1" u="sng" dirty="0">
                <a:solidFill>
                  <a:srgbClr val="FF0000"/>
                </a:solidFill>
                <a:latin typeface="Georgia Pro Cond Light (Headings)"/>
              </a:rPr>
              <a:t>I</a:t>
            </a:r>
            <a:r>
              <a:rPr lang="en-US" sz="7200" b="1" i="1" u="sng" dirty="0" err="1">
                <a:solidFill>
                  <a:srgbClr val="FF0000"/>
                </a:solidFill>
                <a:latin typeface="Georgia Pro Cond Light (Headings)"/>
              </a:rPr>
              <a:t>ntroduction</a:t>
            </a:r>
            <a:endParaRPr lang="en-US" sz="7200" b="1" i="1" u="sng" dirty="0">
              <a:solidFill>
                <a:srgbClr val="FF0000"/>
              </a:solidFill>
              <a:latin typeface="Georgia Pro Cond Light (Headings)"/>
            </a:endParaRPr>
          </a:p>
        </p:txBody>
      </p:sp>
      <p:graphicFrame>
        <p:nvGraphicFramePr>
          <p:cNvPr id="4" name="Content Placeholder 2" descr="SmartArt graphic">
            <a:extLst>
              <a:ext uri="{FF2B5EF4-FFF2-40B4-BE49-F238E27FC236}">
                <a16:creationId xmlns:a16="http://schemas.microsoft.com/office/drawing/2014/main" id="{59F5A1AC-D08D-42AE-B94A-1CAFB517D84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21019052"/>
              </p:ext>
            </p:extLst>
          </p:nvPr>
        </p:nvGraphicFramePr>
        <p:xfrm>
          <a:off x="1096963" y="2098515"/>
          <a:ext cx="10058400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5522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41757-A209-4494-91C4-81E10957D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7200" b="1" i="1" u="sng" dirty="0">
                <a:solidFill>
                  <a:srgbClr val="FF0000"/>
                </a:solidFill>
              </a:rPr>
              <a:t>Technologies </a:t>
            </a:r>
            <a:r>
              <a:rPr lang="fr-FR" sz="7200" b="1" i="1" u="sng" dirty="0" err="1">
                <a:solidFill>
                  <a:srgbClr val="FF0000"/>
                </a:solidFill>
              </a:rPr>
              <a:t>used</a:t>
            </a:r>
            <a:r>
              <a:rPr lang="fr-FR" sz="7200" b="1" i="1" u="sng" dirty="0">
                <a:solidFill>
                  <a:srgbClr val="FF0000"/>
                </a:solidFill>
              </a:rPr>
              <a:t>:</a:t>
            </a:r>
            <a:endParaRPr lang="en-US" sz="7200" b="1" i="1" u="sng" dirty="0">
              <a:solidFill>
                <a:srgbClr val="FF0000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E432B2A-A017-43EA-B1FA-E4755EC0F1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61025" y="3198812"/>
            <a:ext cx="2771775" cy="1647825"/>
          </a:xfrm>
        </p:spPr>
      </p:pic>
    </p:spTree>
    <p:extLst>
      <p:ext uri="{BB962C8B-B14F-4D97-AF65-F5344CB8AC3E}">
        <p14:creationId xmlns:p14="http://schemas.microsoft.com/office/powerpoint/2010/main" val="2013167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87E67C7-741F-4AF7-97F8-215524B4C2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382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2536B93-61EE-4B2A-B16E-B788189E93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859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84ECD-6DEB-492F-B327-469FA34D1B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058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D571F7F-90C6-4C3B-AD3F-E34BABAD33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74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B84ECD-6DEB-492F-B327-469FA34D1B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000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A257AA8-4BB3-4E3C-8CD7-F06B642CBD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64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F3CD65D-61A5-43C9-A837-6EC73C7DA8AB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31F006B4-A9E1-4F39-85C8-FB836F91934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6377351-63A1-4C2E-8C9A-66CDD70F16A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TM02892315[[fn=Wisp]]</Template>
  <TotalTime>59</TotalTime>
  <Words>90</Words>
  <Application>Microsoft Office PowerPoint</Application>
  <PresentationFormat>Widescreen</PresentationFormat>
  <Paragraphs>9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Aldhabi</vt:lpstr>
      <vt:lpstr>Arial</vt:lpstr>
      <vt:lpstr>Arial Rounded MT Bold</vt:lpstr>
      <vt:lpstr>Century Gothic</vt:lpstr>
      <vt:lpstr>Georgia Pro Cond Light (Headings)</vt:lpstr>
      <vt:lpstr>Wingdings 3</vt:lpstr>
      <vt:lpstr>Wisp</vt:lpstr>
      <vt:lpstr>عالم القراءة</vt:lpstr>
      <vt:lpstr>Introduction</vt:lpstr>
      <vt:lpstr>Technologies used: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 for your kind attention. We hope you liked our presentation.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عالم القراءة</dc:title>
  <dc:creator>Ben Hmida Mohamed Aziz</dc:creator>
  <cp:lastModifiedBy>Ben Hmida Mohamed Aziz</cp:lastModifiedBy>
  <cp:revision>7</cp:revision>
  <dcterms:created xsi:type="dcterms:W3CDTF">2021-06-04T10:43:43Z</dcterms:created>
  <dcterms:modified xsi:type="dcterms:W3CDTF">2021-06-04T11:42:48Z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